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  <p:embeddedFont>
      <p:font typeface="Merriweather Bold" panose="00000800000000000000" pitchFamily="2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25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86126"/>
            <a:ext cx="7416403" cy="319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Train Reservation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3798" y="494954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the advantages of a modern online train reservation system, offering efficient and user-friendly booking options for travelers.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03340" y="6578798"/>
            <a:ext cx="11584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ss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6411635"/>
            <a:ext cx="5486400" cy="97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</a:rPr>
              <a:t>         SK.SHADIK (192210594)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</a:rPr>
              <a:t>M.MAHENDRA REDDY(192210555)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002" y="614958"/>
            <a:ext cx="7579995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Importance of Efficient Train Reservations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2002" y="2598063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9525" y="2681764"/>
            <a:ext cx="14751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8046" y="2598063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Time-Saving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8046" y="3081218"/>
            <a:ext cx="2952274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Streamlining the booking process allows travelers to save valuable time by eliminating the need for physical visits to ticket offices.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681" y="2598063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4771" y="2681764"/>
            <a:ext cx="20038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09724" y="2598063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Convenience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09724" y="3081218"/>
            <a:ext cx="2952274" cy="250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Accessibility from anywhere with an internet connection empowers travelers to make bookings at their convenience, regardless of location.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002" y="6058733"/>
            <a:ext cx="502682" cy="50268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9522" y="6142434"/>
            <a:ext cx="18764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8046" y="6058733"/>
            <a:ext cx="279308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Cost-Effective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8046" y="6541889"/>
            <a:ext cx="6853952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systems often offer competitive pricing and special deals, making travel more affordable for budget-conscious travelers.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6441"/>
            <a:ext cx="820281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of the System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94710"/>
            <a:ext cx="362485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Interface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2705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simple and intuitive interface ensures effortless navigation for all users, regardless of their tech proficiency.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394710"/>
            <a:ext cx="347650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Search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search filters allow travelers to find the ideal train route based on departure and arrival cities, dates, and other preferences.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710"/>
            <a:ext cx="381762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Payment Gateway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705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payment options protect sensitive financial data, offering peace of mind and ensuring secure transactions.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83788"/>
            <a:ext cx="709910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User Interface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1925241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18729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Navigation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2720816"/>
            <a:ext cx="30607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straightforward menu structure enables users to quickly access essential features and information.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25241"/>
            <a:ext cx="3584853" cy="3031688"/>
          </a:xfrm>
          <a:prstGeom prst="roundRect">
            <a:avLst>
              <a:gd name="adj" fmla="val 342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18729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Cues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2720816"/>
            <a:ext cx="30607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icons and color-coded elements guide users through the booking process, enhancing usability.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203746"/>
            <a:ext cx="741640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465802"/>
            <a:ext cx="314575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Optimization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999321"/>
            <a:ext cx="689229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Responsive design ensures seamless browsing and booking on various devices, including smartphones and tablets.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473" y="826056"/>
            <a:ext cx="7193042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Booking Process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73" y="1854160"/>
            <a:ext cx="1111568" cy="17785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9416" y="2076450"/>
            <a:ext cx="283154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Search and Selection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9416" y="2557105"/>
            <a:ext cx="614291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easily search for available trains based on their desired travel dates and destinations.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473" y="3632716"/>
            <a:ext cx="1111568" cy="17785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9416" y="3855006"/>
            <a:ext cx="277903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Seat Selection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9416" y="4335661"/>
            <a:ext cx="614291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visuals depict available seats, allowing users to choose their preferred location on the train.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473" y="5411272"/>
            <a:ext cx="111156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9416" y="5633561"/>
            <a:ext cx="372272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Payment and Confirmation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9416" y="6114217"/>
            <a:ext cx="614291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payment options facilitate quick and easy transactions, followed by instant confirmation of the booking.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944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Seat Availability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207187"/>
            <a:ext cx="7416403" cy="3727847"/>
          </a:xfrm>
          <a:prstGeom prst="roundRect">
            <a:avLst>
              <a:gd name="adj" fmla="val 278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038" y="3222427"/>
            <a:ext cx="7385923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5855" y="3378041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378041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seat availability information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038" y="4323278"/>
            <a:ext cx="7385923" cy="14956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5855" y="4478893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changes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478893"/>
            <a:ext cx="319551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Reflecting actual occupancy levels in real-time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038" y="5818942"/>
            <a:ext cx="7385923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5855" y="5974556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Eliminates overbooking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974556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that booked seats are available upon arrival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008" y="530066"/>
            <a:ext cx="5789414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Payment Options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008" y="1421368"/>
            <a:ext cx="481846" cy="481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008" y="2095857"/>
            <a:ext cx="368236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Encrypted Transactions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1008" y="2512695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Protecting sensitive financial information with industry-standard encryption protocols.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008" y="3707606"/>
            <a:ext cx="481846" cy="481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008" y="4382095"/>
            <a:ext cx="322766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Payment Methods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1008" y="4798933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Offering a variety of payment options, including credit cards, debit cards, and online banking.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008" y="5993844"/>
            <a:ext cx="481846" cy="4818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1008" y="6668333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 Prevention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1008" y="7085171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robust fraud detection and prevention measures to ensure safe and secure transactions.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691896"/>
            <a:ext cx="807827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Next Steps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83334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online train reservation system simplifies the booking process, improves efficiency, and offers a range of user-friendly features.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409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Merriweather Medium</vt:lpstr>
      <vt:lpstr>Merriweather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shaik shadiq</cp:lastModifiedBy>
  <cp:revision>2</cp:revision>
  <dcterms:created xsi:type="dcterms:W3CDTF">2024-11-21T07:01:59Z</dcterms:created>
  <dcterms:modified xsi:type="dcterms:W3CDTF">2024-11-21T08:21:30Z</dcterms:modified>
</cp:coreProperties>
</file>